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548" r:id="rId1"/>
  </p:sldMasterIdLst>
  <p:notesMasterIdLst>
    <p:notesMasterId r:id="rId3"/>
  </p:notesMasterIdLst>
  <p:handoutMasterIdLst>
    <p:handoutMasterId r:id="rId4"/>
  </p:handoutMasterIdLst>
  <p:sldIdLst>
    <p:sldId id="357" r:id="rId2"/>
  </p:sldIdLst>
  <p:sldSz cx="9144000" cy="6858000" type="screen4x3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работа" initials="р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DF320F"/>
    <a:srgbClr val="B4371E"/>
    <a:srgbClr val="00FF00"/>
    <a:srgbClr val="B8E08C"/>
    <a:srgbClr val="00CC00"/>
    <a:srgbClr val="E46C0A"/>
    <a:srgbClr val="DA5B14"/>
    <a:srgbClr val="000066"/>
    <a:srgbClr val="EA58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505E3EF-67EA-436B-97B2-0124C06EBD24}" styleName="Средний стиль 4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53" autoAdjust="0"/>
    <p:restoredTop sz="77701" autoAdjust="0"/>
  </p:normalViewPr>
  <p:slideViewPr>
    <p:cSldViewPr>
      <p:cViewPr varScale="1">
        <p:scale>
          <a:sx n="74" d="100"/>
          <a:sy n="74" d="100"/>
        </p:scale>
        <p:origin x="-618" y="-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4A92AE-7BA9-4777-B155-C9C3159B55B8}" type="datetimeFigureOut">
              <a:rPr lang="ru-RU" smtClean="0"/>
              <a:pPr/>
              <a:t>07.03.2024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7D5B0E-9B27-496C-9062-0F5154C442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04417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4858" tIns="47429" rIns="94858" bIns="47429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4" y="0"/>
            <a:ext cx="2918831" cy="493316"/>
          </a:xfrm>
          <a:prstGeom prst="rect">
            <a:avLst/>
          </a:prstGeom>
        </p:spPr>
        <p:txBody>
          <a:bodyPr vert="horz" lIns="94858" tIns="47429" rIns="94858" bIns="47429" rtlCol="0"/>
          <a:lstStyle>
            <a:lvl1pPr algn="r">
              <a:defRPr sz="1300"/>
            </a:lvl1pPr>
          </a:lstStyle>
          <a:p>
            <a:fld id="{02ADF903-77EB-4484-81AF-22AD3A3C2BEE}" type="datetimeFigureOut">
              <a:rPr lang="ru-RU" smtClean="0"/>
              <a:pPr/>
              <a:t>07.03.2024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39775"/>
            <a:ext cx="4929187" cy="36988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858" tIns="47429" rIns="94858" bIns="47429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686500"/>
            <a:ext cx="5388610" cy="4439841"/>
          </a:xfrm>
          <a:prstGeom prst="rect">
            <a:avLst/>
          </a:prstGeom>
        </p:spPr>
        <p:txBody>
          <a:bodyPr vert="horz" lIns="94858" tIns="47429" rIns="94858" bIns="47429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4858" tIns="47429" rIns="94858" bIns="47429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4" y="9371285"/>
            <a:ext cx="2918831" cy="493316"/>
          </a:xfrm>
          <a:prstGeom prst="rect">
            <a:avLst/>
          </a:prstGeom>
        </p:spPr>
        <p:txBody>
          <a:bodyPr vert="horz" lIns="94858" tIns="47429" rIns="94858" bIns="47429" rtlCol="0" anchor="b"/>
          <a:lstStyle>
            <a:lvl1pPr algn="r">
              <a:defRPr sz="1300"/>
            </a:lvl1pPr>
          </a:lstStyle>
          <a:p>
            <a:fld id="{40D8F986-E147-4A41-906D-0200D75940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94903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1FB53-BAF6-4779-B5EB-7EE1574C4060}" type="datetimeFigureOut">
              <a:rPr lang="ru-RU" smtClean="0"/>
              <a:pPr/>
              <a:t>07.03.2024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9618C-57B4-4A7E-813A-36A1846F8A9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1FB53-BAF6-4779-B5EB-7EE1574C4060}" type="datetimeFigureOut">
              <a:rPr lang="ru-RU" smtClean="0"/>
              <a:pPr/>
              <a:t>07.03.2024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9618C-57B4-4A7E-813A-36A1846F8A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1FB53-BAF6-4779-B5EB-7EE1574C4060}" type="datetimeFigureOut">
              <a:rPr lang="ru-RU" smtClean="0"/>
              <a:pPr/>
              <a:t>07.03.2024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9618C-57B4-4A7E-813A-36A1846F8A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1FB53-BAF6-4779-B5EB-7EE1574C4060}" type="datetimeFigureOut">
              <a:rPr lang="ru-RU" smtClean="0"/>
              <a:pPr/>
              <a:t>07.03.2024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9618C-57B4-4A7E-813A-36A1846F8A9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1FB53-BAF6-4779-B5EB-7EE1574C4060}" type="datetimeFigureOut">
              <a:rPr lang="ru-RU" smtClean="0"/>
              <a:pPr/>
              <a:t>07.03.2024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9618C-57B4-4A7E-813A-36A1846F8A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1FB53-BAF6-4779-B5EB-7EE1574C4060}" type="datetimeFigureOut">
              <a:rPr lang="ru-RU" smtClean="0"/>
              <a:pPr/>
              <a:t>07.03.2024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9618C-57B4-4A7E-813A-36A1846F8A9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1FB53-BAF6-4779-B5EB-7EE1574C4060}" type="datetimeFigureOut">
              <a:rPr lang="ru-RU" smtClean="0"/>
              <a:pPr/>
              <a:t>07.03.2024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9618C-57B4-4A7E-813A-36A1846F8A9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1FB53-BAF6-4779-B5EB-7EE1574C4060}" type="datetimeFigureOut">
              <a:rPr lang="ru-RU" smtClean="0"/>
              <a:pPr/>
              <a:t>07.03.2024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9618C-57B4-4A7E-813A-36A1846F8A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1FB53-BAF6-4779-B5EB-7EE1574C4060}" type="datetimeFigureOut">
              <a:rPr lang="ru-RU" smtClean="0"/>
              <a:pPr/>
              <a:t>07.03.2024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9618C-57B4-4A7E-813A-36A1846F8A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1FB53-BAF6-4779-B5EB-7EE1574C4060}" type="datetimeFigureOut">
              <a:rPr lang="ru-RU" smtClean="0"/>
              <a:pPr/>
              <a:t>07.03.2024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9618C-57B4-4A7E-813A-36A1846F8A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1FB53-BAF6-4779-B5EB-7EE1574C4060}" type="datetimeFigureOut">
              <a:rPr lang="ru-RU" smtClean="0"/>
              <a:pPr/>
              <a:t>07.03.2024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9618C-57B4-4A7E-813A-36A1846F8A9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A81FB53-BAF6-4779-B5EB-7EE1574C4060}" type="datetimeFigureOut">
              <a:rPr lang="ru-RU" smtClean="0"/>
              <a:pPr/>
              <a:t>07.03.2024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559618C-57B4-4A7E-813A-36A1846F8A9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49" r:id="rId1"/>
    <p:sldLayoutId id="2147484550" r:id="rId2"/>
    <p:sldLayoutId id="2147484551" r:id="rId3"/>
    <p:sldLayoutId id="2147484552" r:id="rId4"/>
    <p:sldLayoutId id="2147484553" r:id="rId5"/>
    <p:sldLayoutId id="2147484554" r:id="rId6"/>
    <p:sldLayoutId id="2147484555" r:id="rId7"/>
    <p:sldLayoutId id="2147484556" r:id="rId8"/>
    <p:sldLayoutId id="2147484557" r:id="rId9"/>
    <p:sldLayoutId id="2147484558" r:id="rId10"/>
    <p:sldLayoutId id="2147484559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Объект 18"/>
          <p:cNvSpPr>
            <a:spLocks noGrp="1"/>
          </p:cNvSpPr>
          <p:nvPr>
            <p:ph sz="quarter" idx="13"/>
          </p:nvPr>
        </p:nvSpPr>
        <p:spPr>
          <a:xfrm>
            <a:off x="43605" y="276617"/>
            <a:ext cx="892899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indent="0" algn="ctr">
              <a:buNone/>
            </a:pP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644008" y="695739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79512" y="260648"/>
            <a:ext cx="87849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Уважаемые пациенты! Дорогие женщины! Поздравляем Вас с наступающим Международным женским днём 8 марта!</a:t>
            </a:r>
          </a:p>
          <a:p>
            <a:pPr algn="ctr"/>
            <a:endParaRPr lang="ru-RU" dirty="0"/>
          </a:p>
          <a:p>
            <a:pPr algn="ctr"/>
            <a:r>
              <a:rPr lang="ru-RU" dirty="0" smtClean="0"/>
              <a:t>В связи с праздником больница работает в </a:t>
            </a:r>
            <a:r>
              <a:rPr lang="ru-RU" smtClean="0"/>
              <a:t>следующем режиме: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8239</TotalTime>
  <Words>27</Words>
  <Application>Microsoft Office PowerPoint</Application>
  <PresentationFormat>Экран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Воздушный поток</vt:lpstr>
      <vt:lpstr>Презентация PowerPoint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Секретарь</cp:lastModifiedBy>
  <cp:revision>744</cp:revision>
  <dcterms:created xsi:type="dcterms:W3CDTF">2017-06-09T07:37:26Z</dcterms:created>
  <dcterms:modified xsi:type="dcterms:W3CDTF">2024-03-07T13:01:47Z</dcterms:modified>
</cp:coreProperties>
</file>